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24" r:id="rId4"/>
    <p:sldId id="325" r:id="rId5"/>
    <p:sldId id="326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Bedrijfseconomie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Balans</a:t>
            </a:r>
          </a:p>
          <a:p>
            <a:r>
              <a:rPr lang="nl-NL" dirty="0" smtClean="0"/>
              <a:t>Exploitatierekening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opgave 3,4,5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7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 opgave 6,7,8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1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16</Words>
  <Application>Microsoft Office PowerPoint</Application>
  <PresentationFormat>Diavoorstelling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Jaarrekening</vt:lpstr>
      <vt:lpstr>PowerPoint-presentatie</vt:lpstr>
      <vt:lpstr>Bespreken opgave 3,4,5</vt:lpstr>
      <vt:lpstr>Maken opgave 6,7,8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49</cp:revision>
  <dcterms:created xsi:type="dcterms:W3CDTF">2013-11-15T15:05:42Z</dcterms:created>
  <dcterms:modified xsi:type="dcterms:W3CDTF">2018-05-29T14:36:28Z</dcterms:modified>
</cp:coreProperties>
</file>