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5" r:id="rId3"/>
    <p:sldId id="324" r:id="rId4"/>
    <p:sldId id="325" r:id="rId5"/>
    <p:sldId id="326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29-5-2018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29-5-2018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29-5-2018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29-5-2018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29-5-2018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29-5-2018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LG42 IBS2.4 Communiceren</a:t>
            </a:r>
          </a:p>
          <a:p>
            <a:r>
              <a:rPr lang="nl-NL" sz="4000" dirty="0" smtClean="0"/>
              <a:t>Bedrijfseconomie – les 3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Jaarrekening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smtClean="0"/>
              <a:t>Balans</a:t>
            </a:r>
          </a:p>
          <a:p>
            <a:r>
              <a:rPr lang="nl-NL" dirty="0" smtClean="0"/>
              <a:t>Exploitatierekening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6465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268760"/>
            <a:ext cx="6912768" cy="3760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55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Bespreken opgave 3,4,5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377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Maken opgave 6,7,8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011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1925</TotalTime>
  <Words>16</Words>
  <Application>Microsoft Office PowerPoint</Application>
  <PresentationFormat>Diavoorstelling (4:3)</PresentationFormat>
  <Paragraphs>7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Arial</vt:lpstr>
      <vt:lpstr>Calibri</vt:lpstr>
      <vt:lpstr>Kantoorthema</vt:lpstr>
      <vt:lpstr>PowerPoint-presentatie</vt:lpstr>
      <vt:lpstr>Jaarrekening</vt:lpstr>
      <vt:lpstr>PowerPoint-presentatie</vt:lpstr>
      <vt:lpstr>Bespreken opgave 3,4,5</vt:lpstr>
      <vt:lpstr>Maken opgave 6,7,8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49</cp:revision>
  <dcterms:created xsi:type="dcterms:W3CDTF">2013-11-15T15:05:42Z</dcterms:created>
  <dcterms:modified xsi:type="dcterms:W3CDTF">2018-05-29T14:36:28Z</dcterms:modified>
</cp:coreProperties>
</file>